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2" r:id="rId6"/>
    <p:sldId id="264" r:id="rId7"/>
    <p:sldId id="265" r:id="rId8"/>
    <p:sldId id="266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38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16F873-97EB-423C-A1BC-E40120F3CEC4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F3C3247-028B-4C96-B62D-2DE2182959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6F873-97EB-423C-A1BC-E40120F3CEC4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3C3247-028B-4C96-B62D-2DE2182959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6F873-97EB-423C-A1BC-E40120F3CEC4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3C3247-028B-4C96-B62D-2DE2182959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6F873-97EB-423C-A1BC-E40120F3CEC4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3C3247-028B-4C96-B62D-2DE2182959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6F873-97EB-423C-A1BC-E40120F3CEC4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3C3247-028B-4C96-B62D-2DE2182959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6F873-97EB-423C-A1BC-E40120F3CEC4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3C3247-028B-4C96-B62D-2DE2182959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6F873-97EB-423C-A1BC-E40120F3CEC4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3C3247-028B-4C96-B62D-2DE2182959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6F873-97EB-423C-A1BC-E40120F3CEC4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3C3247-028B-4C96-B62D-2DE2182959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6F873-97EB-423C-A1BC-E40120F3CEC4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3C3247-028B-4C96-B62D-2DE2182959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16F873-97EB-423C-A1BC-E40120F3CEC4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3C3247-028B-4C96-B62D-2DE2182959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16F873-97EB-423C-A1BC-E40120F3CEC4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F3C3247-028B-4C96-B62D-2DE2182959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16F873-97EB-423C-A1BC-E40120F3CEC4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F3C3247-028B-4C96-B62D-2DE2182959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farm1.static.flickr.com/85/219568932_ad952bd299.jpg" TargetMode="External"/><Relationship Id="rId2" Type="http://schemas.openxmlformats.org/officeDocument/2006/relationships/hyperlink" Target="http://www.harlingen.isd.tenet.edu/coakhist/cwar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hyperhistory.net/apwh/essays/cot/t4w26uscivilwartaw.ht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vilwar.com/battles/battle-summaries/147933-gettysburg.html" TargetMode="External"/><Relationship Id="rId2" Type="http://schemas.openxmlformats.org/officeDocument/2006/relationships/hyperlink" Target="http://www.100wizard.com/what-impact-did-the-civil-war-have-on-slavery-todays-trend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civilwar.com/weapons/small-arms.html" TargetMode="External"/><Relationship Id="rId4" Type="http://schemas.openxmlformats.org/officeDocument/2006/relationships/hyperlink" Target="http://www.harlingen.isd.tenet.edu/coakhist/cwar.html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yperhistory.net/apwh/essays/cot/t4w26uscivilwartaw.htm" TargetMode="External"/><Relationship Id="rId2" Type="http://schemas.openxmlformats.org/officeDocument/2006/relationships/hyperlink" Target="http://www.harlingen.isd.tenet.edu/coakhist/cwar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100wizard.com/what-impact-did-the-civil-war-have-on-slavery-todays-trend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Title:  Civil War</a:t>
            </a:r>
          </a:p>
          <a:p>
            <a:r>
              <a:rPr lang="en-US" dirty="0" smtClean="0"/>
              <a:t>Description:  Effects on the United States</a:t>
            </a:r>
          </a:p>
          <a:p>
            <a:r>
              <a:rPr lang="en-US" dirty="0" smtClean="0"/>
              <a:t>Grade Level:  9-12</a:t>
            </a:r>
          </a:p>
          <a:p>
            <a:r>
              <a:rPr lang="en-US" dirty="0" smtClean="0"/>
              <a:t>Curriculum:  English/ American Revolution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19568932_ad952bd2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81600" y="304800"/>
            <a:ext cx="3215968" cy="31242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3429000"/>
            <a:ext cx="8153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role did Abraham Lincoln play in the Civil War?</a:t>
            </a:r>
          </a:p>
          <a:p>
            <a:endParaRPr lang="en-US" dirty="0"/>
          </a:p>
          <a:p>
            <a:r>
              <a:rPr lang="en-US" dirty="0" smtClean="0"/>
              <a:t>How long did the Civil War last?</a:t>
            </a:r>
          </a:p>
          <a:p>
            <a:endParaRPr lang="en-US" dirty="0"/>
          </a:p>
          <a:p>
            <a:r>
              <a:rPr lang="en-US" dirty="0" smtClean="0"/>
              <a:t>What effects did the Civil War have on the South?</a:t>
            </a:r>
          </a:p>
          <a:p>
            <a:endParaRPr lang="en-US" dirty="0"/>
          </a:p>
          <a:p>
            <a:r>
              <a:rPr lang="en-US" dirty="0" smtClean="0"/>
              <a:t>What were the issues of the time?</a:t>
            </a:r>
          </a:p>
          <a:p>
            <a:endParaRPr lang="en-US" dirty="0"/>
          </a:p>
          <a:p>
            <a:r>
              <a:rPr lang="en-US" dirty="0" smtClean="0"/>
              <a:t>In this </a:t>
            </a:r>
            <a:r>
              <a:rPr lang="en-US" dirty="0" err="1" smtClean="0"/>
              <a:t>webquest</a:t>
            </a:r>
            <a:r>
              <a:rPr lang="en-US" dirty="0" smtClean="0"/>
              <a:t> you will find the answers to these questions and much more.  Take a tour through the Civil War and discover many facts you may not know.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In this </a:t>
            </a:r>
            <a:r>
              <a:rPr lang="en-US" sz="1800" dirty="0" err="1" smtClean="0"/>
              <a:t>webquest</a:t>
            </a:r>
            <a:r>
              <a:rPr lang="en-US" sz="1800" dirty="0" smtClean="0"/>
              <a:t> you will have to answer the following questions listed below.  Each of the questions may have a sub-question or two underneath it.  You may answer them if you wish, but the questions in bold are required for you to answer.  </a:t>
            </a:r>
          </a:p>
          <a:p>
            <a:r>
              <a:rPr lang="en-US" sz="1800" dirty="0" smtClean="0"/>
              <a:t>1. What role did Abraham Lincoln play in the Civil War?</a:t>
            </a:r>
          </a:p>
          <a:p>
            <a:pPr lvl="2">
              <a:buFont typeface="Arial" pitchFamily="34" charset="0"/>
              <a:buChar char="•"/>
            </a:pPr>
            <a:r>
              <a:rPr lang="en-US" sz="1200" b="1" dirty="0" smtClean="0"/>
              <a:t>What did the South fear when Abraham was elected?</a:t>
            </a:r>
          </a:p>
          <a:p>
            <a:pPr lvl="2">
              <a:buFont typeface="Arial" pitchFamily="34" charset="0"/>
              <a:buChar char="•"/>
            </a:pPr>
            <a:r>
              <a:rPr lang="en-US" sz="1200" dirty="0" smtClean="0"/>
              <a:t>What were the main failures of Abraham while being president?</a:t>
            </a:r>
          </a:p>
          <a:p>
            <a:r>
              <a:rPr lang="en-US" sz="1800" dirty="0" smtClean="0"/>
              <a:t>2. How long did the Civil War last?</a:t>
            </a:r>
          </a:p>
          <a:p>
            <a:pPr lvl="2">
              <a:buFont typeface="Arial" pitchFamily="34" charset="0"/>
              <a:buChar char="•"/>
            </a:pPr>
            <a:r>
              <a:rPr lang="en-US" sz="1200" dirty="0" smtClean="0"/>
              <a:t>How did the war get started? </a:t>
            </a:r>
          </a:p>
          <a:p>
            <a:pPr lvl="2">
              <a:buFont typeface="Arial" pitchFamily="34" charset="0"/>
              <a:buChar char="•"/>
            </a:pPr>
            <a:r>
              <a:rPr lang="en-US" sz="1200" b="1" dirty="0" smtClean="0"/>
              <a:t>What was the first battle of the war?</a:t>
            </a:r>
          </a:p>
          <a:p>
            <a:pPr lvl="2">
              <a:buFont typeface="Arial" pitchFamily="34" charset="0"/>
              <a:buChar char="•"/>
            </a:pPr>
            <a:r>
              <a:rPr lang="en-US" sz="1200" dirty="0" smtClean="0"/>
              <a:t>When did the war end?</a:t>
            </a:r>
          </a:p>
          <a:p>
            <a:r>
              <a:rPr lang="en-US" sz="1800" dirty="0" smtClean="0"/>
              <a:t>3. What effects did the Civil War have on the South?</a:t>
            </a:r>
            <a:endParaRPr lang="en-US" sz="1000" b="1" dirty="0" smtClean="0"/>
          </a:p>
          <a:p>
            <a:pPr lvl="2">
              <a:buFont typeface="Arial" pitchFamily="34" charset="0"/>
              <a:buChar char="•"/>
            </a:pPr>
            <a:r>
              <a:rPr lang="en-US" sz="1200" dirty="0" smtClean="0"/>
              <a:t>How many casualties were there in the war?</a:t>
            </a:r>
          </a:p>
          <a:p>
            <a:pPr lvl="2">
              <a:buFont typeface="Arial" pitchFamily="34" charset="0"/>
              <a:buChar char="•"/>
            </a:pPr>
            <a:r>
              <a:rPr lang="en-US" sz="1200" b="1" dirty="0" smtClean="0"/>
              <a:t>What was the main cause of the Civil War?</a:t>
            </a:r>
            <a:endParaRPr lang="en-US" sz="1000" b="1" dirty="0" smtClean="0"/>
          </a:p>
          <a:p>
            <a:pPr lvl="2">
              <a:buFont typeface="Arial" pitchFamily="34" charset="0"/>
              <a:buChar char="•"/>
            </a:pPr>
            <a:endParaRPr lang="en-US" sz="1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What where issues at the time?</a:t>
            </a:r>
          </a:p>
          <a:p>
            <a:pPr lvl="2">
              <a:buFont typeface="Arial" pitchFamily="34" charset="0"/>
              <a:buChar char="•"/>
            </a:pPr>
            <a:r>
              <a:rPr lang="en-US" sz="1200" b="1" dirty="0" smtClean="0"/>
              <a:t>How did the Northern economy compare to the Southern economy?</a:t>
            </a:r>
          </a:p>
          <a:p>
            <a:pPr lvl="2">
              <a:buFont typeface="Arial" pitchFamily="34" charset="0"/>
              <a:buChar char="•"/>
            </a:pPr>
            <a:r>
              <a:rPr lang="en-US" sz="1200" dirty="0" smtClean="0"/>
              <a:t>How does the civil war continue to effect our country?</a:t>
            </a:r>
            <a:endParaRPr lang="en-US" sz="2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(continued)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You must research one category at a time.  You may use internet.  Be sure to give a list of sources on where you received the information.  Here are some websites you may use, they are listed below.</a:t>
            </a:r>
          </a:p>
          <a:p>
            <a:r>
              <a:rPr lang="en-US" sz="1800" dirty="0" smtClean="0"/>
              <a:t>What role did Abraham Lincoln play in the Civil War?</a:t>
            </a:r>
          </a:p>
          <a:p>
            <a:pPr lvl="2"/>
            <a:r>
              <a:rPr lang="en-US" dirty="0" smtClean="0">
                <a:hlinkClick r:id="rId2"/>
              </a:rPr>
              <a:t>Abraham Lincoln</a:t>
            </a:r>
            <a:endParaRPr lang="en-US" dirty="0" smtClean="0"/>
          </a:p>
          <a:p>
            <a:pPr lvl="2"/>
            <a:r>
              <a:rPr lang="en-US" dirty="0" smtClean="0">
                <a:hlinkClick r:id="rId3"/>
              </a:rPr>
              <a:t>Image 1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sz="1800" dirty="0" smtClean="0"/>
          </a:p>
          <a:p>
            <a:pPr>
              <a:buFont typeface="Wingdings" pitchFamily="2" charset="2"/>
              <a:buChar char="Ø"/>
            </a:pPr>
            <a:r>
              <a:rPr lang="en-US" sz="1800" dirty="0" smtClean="0"/>
              <a:t>How long did the Civil War last?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hlinkClick r:id="rId2"/>
              </a:rPr>
              <a:t>Abraham </a:t>
            </a:r>
            <a:r>
              <a:rPr lang="en-US" dirty="0" err="1" smtClean="0">
                <a:hlinkClick r:id="rId2"/>
              </a:rPr>
              <a:t>lincoln</a:t>
            </a:r>
            <a:endParaRPr lang="en-US" dirty="0" smtClean="0"/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hlinkClick r:id="rId4"/>
              </a:rPr>
              <a:t>Civil War Summary</a:t>
            </a:r>
            <a:endParaRPr lang="en-US" dirty="0" smtClean="0"/>
          </a:p>
          <a:p>
            <a:pPr lvl="2">
              <a:buFont typeface="Arial" pitchFamily="34" charset="0"/>
              <a:buChar char="•"/>
            </a:pPr>
            <a:endParaRPr lang="en-US" dirty="0" smtClean="0"/>
          </a:p>
          <a:p>
            <a:pPr lvl="2">
              <a:buFont typeface="Arial" pitchFamily="34" charset="0"/>
              <a:buChar char="•"/>
            </a:pPr>
            <a:endParaRPr lang="en-US" dirty="0" smtClean="0"/>
          </a:p>
          <a:p>
            <a:pPr lvl="2">
              <a:buFont typeface="Arial" pitchFamily="34" charset="0"/>
              <a:buChar char="•"/>
            </a:pPr>
            <a:endParaRPr lang="en-US" sz="1200" dirty="0" smtClean="0"/>
          </a:p>
          <a:p>
            <a:pPr>
              <a:buFont typeface="Wingdings" pitchFamily="2" charset="2"/>
              <a:buChar char="Ø"/>
            </a:pPr>
            <a:endParaRPr lang="en-US" sz="1800" dirty="0" smtClean="0"/>
          </a:p>
          <a:p>
            <a:pPr lvl="6">
              <a:buNone/>
            </a:pPr>
            <a:endParaRPr lang="en-US" dirty="0" smtClean="0"/>
          </a:p>
          <a:p>
            <a:pPr lvl="2"/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What effects did the Civil War have on the South?</a:t>
            </a:r>
          </a:p>
          <a:p>
            <a:pPr lvl="2"/>
            <a:r>
              <a:rPr lang="en-US" sz="2200" dirty="0" smtClean="0">
                <a:hlinkClick r:id="rId2"/>
              </a:rPr>
              <a:t>Slavery</a:t>
            </a:r>
            <a:endParaRPr lang="en-US" sz="2200" dirty="0" smtClean="0"/>
          </a:p>
          <a:p>
            <a:pPr lvl="2"/>
            <a:r>
              <a:rPr lang="en-US" sz="2200" dirty="0" smtClean="0">
                <a:hlinkClick r:id="rId3"/>
              </a:rPr>
              <a:t>Gettysburg</a:t>
            </a:r>
            <a:endParaRPr lang="en-US" sz="2200" dirty="0" smtClean="0"/>
          </a:p>
          <a:p>
            <a:r>
              <a:rPr lang="en-US" sz="2800" dirty="0" smtClean="0"/>
              <a:t>What were issues at the time?</a:t>
            </a:r>
          </a:p>
          <a:p>
            <a:pPr lvl="2"/>
            <a:r>
              <a:rPr lang="en-US" sz="2200" dirty="0" smtClean="0">
                <a:hlinkClick r:id="rId4"/>
              </a:rPr>
              <a:t>Abraham Lincoln</a:t>
            </a:r>
            <a:endParaRPr lang="en-US" sz="2200" dirty="0" smtClean="0"/>
          </a:p>
          <a:p>
            <a:pPr lvl="2"/>
            <a:r>
              <a:rPr lang="en-US" sz="2200" dirty="0" smtClean="0">
                <a:hlinkClick r:id="rId5"/>
              </a:rPr>
              <a:t>weapons</a:t>
            </a:r>
            <a:endParaRPr lang="en-US" sz="2200" dirty="0" smtClean="0"/>
          </a:p>
          <a:p>
            <a:pPr lvl="2"/>
            <a:endParaRPr lang="en-US" sz="2200" dirty="0" smtClean="0"/>
          </a:p>
          <a:p>
            <a:endParaRPr lang="en-US" sz="2800" dirty="0" smtClean="0"/>
          </a:p>
          <a:p>
            <a:pPr lvl="2"/>
            <a:endParaRPr lang="en-US" sz="2200" dirty="0" smtClean="0"/>
          </a:p>
          <a:p>
            <a:pPr lvl="2"/>
            <a:endParaRPr lang="en-US" sz="2200" dirty="0" smtClean="0"/>
          </a:p>
          <a:p>
            <a:pPr lvl="2"/>
            <a:endParaRPr lang="en-US" sz="2200" dirty="0" smtClean="0"/>
          </a:p>
          <a:p>
            <a:pPr lvl="2"/>
            <a:endParaRPr lang="en-US" sz="2200" dirty="0" smtClean="0"/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(continued)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work will be evaluated by the rubric provided by your teacher.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819400"/>
            <a:ext cx="4101811" cy="3089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have you learned?</a:t>
            </a:r>
          </a:p>
          <a:p>
            <a:r>
              <a:rPr lang="en-US" dirty="0" smtClean="0"/>
              <a:t>How will this help you in your class work?</a:t>
            </a:r>
          </a:p>
          <a:p>
            <a:r>
              <a:rPr lang="en-US" dirty="0" smtClean="0"/>
              <a:t>What do you think the purpose of this </a:t>
            </a:r>
            <a:r>
              <a:rPr lang="en-US" dirty="0" err="1" smtClean="0"/>
              <a:t>Webquest</a:t>
            </a:r>
            <a:r>
              <a:rPr lang="en-US" dirty="0" smtClean="0"/>
              <a:t> was?</a:t>
            </a:r>
          </a:p>
          <a:p>
            <a:r>
              <a:rPr lang="en-US" dirty="0" smtClean="0"/>
              <a:t>What was your favorite question to answer?</a:t>
            </a:r>
          </a:p>
          <a:p>
            <a:r>
              <a:rPr lang="en-US" dirty="0" smtClean="0"/>
              <a:t>What was the </a:t>
            </a:r>
            <a:r>
              <a:rPr lang="en-US" smtClean="0"/>
              <a:t>most challenging?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http://www.harlingen.isd.tenet.edu/coakhist/cwar.html#TOP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http://www.hyperhistory.net/apwh/essays/cot/t4w26uscivilwartaw.htm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http://www.100wizard.com/what-impact-did-the-civil-war-have-on-slavery-todays-trends/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Page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278</TotalTime>
  <Words>436</Words>
  <Application>Microsoft Office PowerPoint</Application>
  <PresentationFormat>On-screen Show (4:3)</PresentationFormat>
  <Paragraphs>70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Title</vt:lpstr>
      <vt:lpstr>Introduction</vt:lpstr>
      <vt:lpstr>Task</vt:lpstr>
      <vt:lpstr>Task (continued)</vt:lpstr>
      <vt:lpstr>Process</vt:lpstr>
      <vt:lpstr>Process (continued)</vt:lpstr>
      <vt:lpstr>Evaluation</vt:lpstr>
      <vt:lpstr>Conclusion</vt:lpstr>
      <vt:lpstr>Teacher Page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Student</dc:creator>
  <cp:lastModifiedBy>Collin Ferguson</cp:lastModifiedBy>
  <cp:revision>20</cp:revision>
  <dcterms:created xsi:type="dcterms:W3CDTF">2011-05-10T21:38:52Z</dcterms:created>
  <dcterms:modified xsi:type="dcterms:W3CDTF">2011-05-24T01:29:49Z</dcterms:modified>
</cp:coreProperties>
</file>